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Libre Franklin"/>
      <p:regular r:id="rId14"/>
      <p:bold r:id="rId15"/>
      <p:italic r:id="rId16"/>
      <p:boldItalic r:id="rId17"/>
    </p:embeddedFont>
    <p:embeddedFont>
      <p:font typeface="Robo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Libre Franklin Medium"/>
      <p:regular r:id="rId26"/>
      <p:bold r:id="rId27"/>
      <p:italic r:id="rId28"/>
      <p:boldItalic r:id="rId29"/>
    </p:embeddedFont>
    <p:embeddedFont>
      <p:font typeface="Roboto Light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4" roundtripDataSignature="AMtx7mgUCvkaQfTOjLzqheDvkpwBX2iv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ibreFranklin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LibreFranklinMedium-italic.fntdata"/><Relationship Id="rId27" Type="http://schemas.openxmlformats.org/officeDocument/2006/relationships/font" Target="fonts/LibreFranklin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LibreFranklinMedium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Light-bold.fntdata"/><Relationship Id="rId30" Type="http://schemas.openxmlformats.org/officeDocument/2006/relationships/font" Target="fonts/RobotoLight-regular.fntdata"/><Relationship Id="rId11" Type="http://schemas.openxmlformats.org/officeDocument/2006/relationships/slide" Target="slides/slide7.xml"/><Relationship Id="rId33" Type="http://schemas.openxmlformats.org/officeDocument/2006/relationships/font" Target="fonts/RobotoLight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Light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34" Type="http://customschemas.google.com/relationships/presentationmetadata" Target="metadata"/><Relationship Id="rId15" Type="http://schemas.openxmlformats.org/officeDocument/2006/relationships/font" Target="fonts/LibreFranklin-bold.fntdata"/><Relationship Id="rId14" Type="http://schemas.openxmlformats.org/officeDocument/2006/relationships/font" Target="fonts/LibreFranklin-regular.fntdata"/><Relationship Id="rId17" Type="http://schemas.openxmlformats.org/officeDocument/2006/relationships/font" Target="fonts/LibreFranklin-boldItalic.fntdata"/><Relationship Id="rId16" Type="http://schemas.openxmlformats.org/officeDocument/2006/relationships/font" Target="fonts/LibreFranklin-italic.fntdata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21caed67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21caed6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4" name="Google Shape;2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0" name="Google Shape;24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6" name="Google Shape;24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2" name="Google Shape;25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8" name="Google Shape;2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18.png"/><Relationship Id="rId13" Type="http://schemas.openxmlformats.org/officeDocument/2006/relationships/image" Target="../media/image9.png"/><Relationship Id="rId1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9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3.png"/><Relationship Id="rId7" Type="http://schemas.openxmlformats.org/officeDocument/2006/relationships/image" Target="../media/image12.png"/><Relationship Id="rId8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2.png"/><Relationship Id="rId5" Type="http://schemas.openxmlformats.org/officeDocument/2006/relationships/image" Target="../media/image46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3.png"/><Relationship Id="rId11" Type="http://schemas.openxmlformats.org/officeDocument/2006/relationships/image" Target="../media/image9.png"/><Relationship Id="rId10" Type="http://schemas.openxmlformats.org/officeDocument/2006/relationships/image" Target="../media/image7.png"/><Relationship Id="rId12" Type="http://schemas.openxmlformats.org/officeDocument/2006/relationships/image" Target="../media/image4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.png"/><Relationship Id="rId10" Type="http://schemas.openxmlformats.org/officeDocument/2006/relationships/image" Target="../media/image16.png"/><Relationship Id="rId13" Type="http://schemas.openxmlformats.org/officeDocument/2006/relationships/image" Target="../media/image22.png"/><Relationship Id="rId1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15" Type="http://schemas.openxmlformats.org/officeDocument/2006/relationships/image" Target="../media/image15.png"/><Relationship Id="rId14" Type="http://schemas.openxmlformats.org/officeDocument/2006/relationships/image" Target="../media/image17.png"/><Relationship Id="rId17" Type="http://schemas.openxmlformats.org/officeDocument/2006/relationships/image" Target="../media/image19.png"/><Relationship Id="rId16" Type="http://schemas.openxmlformats.org/officeDocument/2006/relationships/image" Target="../media/image37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20" Type="http://schemas.openxmlformats.org/officeDocument/2006/relationships/image" Target="../media/image21.png"/><Relationship Id="rId22" Type="http://schemas.openxmlformats.org/officeDocument/2006/relationships/image" Target="../media/image25.jpg"/><Relationship Id="rId21" Type="http://schemas.openxmlformats.org/officeDocument/2006/relationships/image" Target="../media/image23.png"/><Relationship Id="rId24" Type="http://schemas.openxmlformats.org/officeDocument/2006/relationships/image" Target="../media/image37.png"/><Relationship Id="rId23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0.png"/><Relationship Id="rId26" Type="http://schemas.openxmlformats.org/officeDocument/2006/relationships/image" Target="../media/image30.png"/><Relationship Id="rId25" Type="http://schemas.openxmlformats.org/officeDocument/2006/relationships/image" Target="../media/image19.png"/><Relationship Id="rId28" Type="http://schemas.openxmlformats.org/officeDocument/2006/relationships/image" Target="../media/image29.png"/><Relationship Id="rId27" Type="http://schemas.openxmlformats.org/officeDocument/2006/relationships/image" Target="../media/image38.png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29" Type="http://schemas.openxmlformats.org/officeDocument/2006/relationships/image" Target="../media/image28.png"/><Relationship Id="rId7" Type="http://schemas.openxmlformats.org/officeDocument/2006/relationships/image" Target="../media/image4.png"/><Relationship Id="rId8" Type="http://schemas.openxmlformats.org/officeDocument/2006/relationships/image" Target="../media/image6.png"/><Relationship Id="rId11" Type="http://schemas.openxmlformats.org/officeDocument/2006/relationships/image" Target="../media/image14.png"/><Relationship Id="rId10" Type="http://schemas.openxmlformats.org/officeDocument/2006/relationships/image" Target="../media/image16.png"/><Relationship Id="rId13" Type="http://schemas.openxmlformats.org/officeDocument/2006/relationships/image" Target="../media/image22.png"/><Relationship Id="rId12" Type="http://schemas.openxmlformats.org/officeDocument/2006/relationships/image" Target="../media/image36.png"/><Relationship Id="rId15" Type="http://schemas.openxmlformats.org/officeDocument/2006/relationships/image" Target="../media/image15.png"/><Relationship Id="rId14" Type="http://schemas.openxmlformats.org/officeDocument/2006/relationships/image" Target="../media/image17.png"/><Relationship Id="rId17" Type="http://schemas.openxmlformats.org/officeDocument/2006/relationships/image" Target="../media/image24.png"/><Relationship Id="rId16" Type="http://schemas.openxmlformats.org/officeDocument/2006/relationships/image" Target="../media/image26.png"/><Relationship Id="rId19" Type="http://schemas.openxmlformats.org/officeDocument/2006/relationships/image" Target="../media/image27.png"/><Relationship Id="rId18" Type="http://schemas.openxmlformats.org/officeDocument/2006/relationships/image" Target="../media/image3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13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4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34.png"/><Relationship Id="rId4" Type="http://schemas.openxmlformats.org/officeDocument/2006/relationships/image" Target="../media/image32.png"/><Relationship Id="rId5" Type="http://schemas.openxmlformats.org/officeDocument/2006/relationships/image" Target="../media/image4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4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pa banderas">
  <p:cSld name="Diapositiva de título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258" y="5077769"/>
            <a:ext cx="12220905" cy="17896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1"/>
          <p:cNvSpPr/>
          <p:nvPr/>
        </p:nvSpPr>
        <p:spPr>
          <a:xfrm>
            <a:off x="-12672" y="-1693"/>
            <a:ext cx="12207255" cy="5083127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" name="Google Shape;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0706" y="2078"/>
            <a:ext cx="4163877" cy="4051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11"/>
          <p:cNvGrpSpPr/>
          <p:nvPr/>
        </p:nvGrpSpPr>
        <p:grpSpPr>
          <a:xfrm>
            <a:off x="7008718" y="5361238"/>
            <a:ext cx="3839229" cy="1239206"/>
            <a:chOff x="8169499" y="5338777"/>
            <a:chExt cx="3666185" cy="1170719"/>
          </a:xfrm>
        </p:grpSpPr>
        <p:pic>
          <p:nvPicPr>
            <p:cNvPr id="11" name="Google Shape;1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74574" y="5338777"/>
              <a:ext cx="693314" cy="451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dibujo&#10;&#10;Descripción generada con confianza muy alta" id="12" name="Google Shape;12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598502" y="5338777"/>
              <a:ext cx="693314" cy="451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alimentos&#10;&#10;Descripción generada con confianza muy alta" id="13" name="Google Shape;13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597776" y="5342646"/>
              <a:ext cx="768440" cy="461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dibujo&#10;&#10;Descripción generada con confianza muy alta" id="14" name="Google Shape;14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169499" y="6058137"/>
              <a:ext cx="693313" cy="451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dibujo&#10;&#10;Descripción generada con confianza muy alta" id="15" name="Google Shape;15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167611" y="6047405"/>
              <a:ext cx="693313" cy="4513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magen que contiene alimentos&#10;&#10;Descripción generada con confianza muy alta" id="16" name="Google Shape;16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0154991" y="6058137"/>
              <a:ext cx="693314" cy="4513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142371" y="6058137"/>
              <a:ext cx="693313" cy="4513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09212" y="5091109"/>
            <a:ext cx="56431" cy="17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1"/>
          <p:cNvSpPr txBox="1"/>
          <p:nvPr>
            <p:ph idx="1" type="body"/>
          </p:nvPr>
        </p:nvSpPr>
        <p:spPr>
          <a:xfrm>
            <a:off x="832075" y="3526681"/>
            <a:ext cx="7192963" cy="7446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1" name="Google Shape;21;p11"/>
          <p:cNvSpPr/>
          <p:nvPr/>
        </p:nvSpPr>
        <p:spPr>
          <a:xfrm>
            <a:off x="-12993" y="5041245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" name="Google Shape;22;p11"/>
          <p:cNvSpPr txBox="1"/>
          <p:nvPr>
            <p:ph idx="2" type="body"/>
          </p:nvPr>
        </p:nvSpPr>
        <p:spPr>
          <a:xfrm>
            <a:off x="831850" y="1911350"/>
            <a:ext cx="7097713" cy="12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id="23" name="Google Shape;23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2275" y="5562676"/>
            <a:ext cx="3141510" cy="81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limentos, plato&#10;&#10;Descripción generada con confianza muy alta" id="24" name="Google Shape;24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940742" y="5754753"/>
            <a:ext cx="1670282" cy="363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 1">
  <p:cSld name="1_Diapositiva de título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820da09149_0_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258" y="5077769"/>
            <a:ext cx="12220906" cy="178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820da09149_0_17"/>
          <p:cNvSpPr/>
          <p:nvPr/>
        </p:nvSpPr>
        <p:spPr>
          <a:xfrm>
            <a:off x="-12672" y="-1693"/>
            <a:ext cx="12207300" cy="5083200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1" name="Google Shape;141;g820da09149_0_17"/>
          <p:cNvSpPr/>
          <p:nvPr/>
        </p:nvSpPr>
        <p:spPr>
          <a:xfrm>
            <a:off x="-23404" y="5041245"/>
            <a:ext cx="12218100" cy="67800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2" name="Google Shape;142;g820da09149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5270" y="2078"/>
            <a:ext cx="5269313" cy="512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820da09149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6922" y="5091109"/>
            <a:ext cx="56431" cy="1779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con confianza muy alta" id="144" name="Google Shape;144;g820da09149_0_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6500" y="4000498"/>
            <a:ext cx="284410" cy="29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820da09149_0_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54215" y="4000499"/>
            <a:ext cx="284410" cy="295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con confianza muy alta" id="146" name="Google Shape;146;g820da09149_0_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04204" y="1886218"/>
            <a:ext cx="348804" cy="3595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con confianza muy alta" id="147" name="Google Shape;147;g820da09149_0_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78760" y="4000499"/>
            <a:ext cx="284410" cy="2951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con confianza muy alta" id="148" name="Google Shape;148;g820da09149_0_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04204" y="1338865"/>
            <a:ext cx="348804" cy="35953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820da09149_0_17"/>
          <p:cNvSpPr txBox="1"/>
          <p:nvPr/>
        </p:nvSpPr>
        <p:spPr>
          <a:xfrm>
            <a:off x="1375893" y="1279301"/>
            <a:ext cx="5351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http://laconga.redclara.net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contacto@laconga.redclara.net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820da09149_0_17"/>
          <p:cNvSpPr txBox="1"/>
          <p:nvPr/>
        </p:nvSpPr>
        <p:spPr>
          <a:xfrm>
            <a:off x="4454275" y="4424050"/>
            <a:ext cx="2607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ES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lacongaphysics</a:t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g820da09149_0_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48882" y="5356951"/>
            <a:ext cx="4081455" cy="106504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820da09149_0_17"/>
          <p:cNvSpPr/>
          <p:nvPr/>
        </p:nvSpPr>
        <p:spPr>
          <a:xfrm>
            <a:off x="5996725" y="6029838"/>
            <a:ext cx="609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 apoyo de la Comisión Europea para la producción de esta publicación no constituye una aprobación del contenido, el cual refleja únicamente las opiniones de los autores, y la Comisión no se hace responsable del uso que pueda hacerse de la información contenida en la misma.</a:t>
            </a:r>
            <a:endParaRPr b="0" i="0" sz="10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magen que contiene alimentos, plato&#10;&#10;Descripción generada con confianza muy alta" id="153" name="Google Shape;153;g820da09149_0_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18984" y="5465581"/>
            <a:ext cx="2108750" cy="458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820da09149_0_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41950" y="4000500"/>
            <a:ext cx="295150" cy="29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8" name="Google Shape;158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9" name="Google Shape;15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0" name="Google Shape;16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5" name="Google Shape;165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6" name="Google Shape;166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7" name="Google Shape;167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8" name="Google Shape;16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69" name="Google Shape;16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0" name="Google Shape;17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/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4" name="Google Shape;17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8" name="Google Shape;1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79" name="Google Shape;1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b="0" i="0" sz="3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83" name="Google Shape;183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84" name="Google Shape;184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85" name="Google Shape;185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b="0" i="0" sz="32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0" name="Google Shape;190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2" name="Google Shape;19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>
            <p:ph type="title"/>
          </p:nvPr>
        </p:nvSpPr>
        <p:spPr>
          <a:xfrm>
            <a:off x="838200" y="365125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26"/>
          <p:cNvSpPr txBox="1"/>
          <p:nvPr>
            <p:ph idx="1" type="body"/>
          </p:nvPr>
        </p:nvSpPr>
        <p:spPr>
          <a:xfrm rot="5400000">
            <a:off x="2192491" y="471334"/>
            <a:ext cx="2814829" cy="5523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7" name="Google Shape;19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8" name="Google Shape;19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99" name="Google Shape;19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Libre Franklin Medium"/>
              <a:buNone/>
              <a:defRPr b="0" i="0" sz="4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03" name="Google Shape;203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04" name="Google Shape;204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pa universidades">
  <p:cSld name="Diapositiva de título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258" y="5077769"/>
            <a:ext cx="12220903" cy="178961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2"/>
          <p:cNvSpPr/>
          <p:nvPr/>
        </p:nvSpPr>
        <p:spPr>
          <a:xfrm>
            <a:off x="-12672" y="-1693"/>
            <a:ext cx="12207300" cy="5083200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0706" y="2078"/>
            <a:ext cx="4163876" cy="405123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2"/>
          <p:cNvSpPr txBox="1"/>
          <p:nvPr>
            <p:ph type="title"/>
          </p:nvPr>
        </p:nvSpPr>
        <p:spPr>
          <a:xfrm>
            <a:off x="838200" y="365125"/>
            <a:ext cx="72621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" name="Google Shape;3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9212" y="5091109"/>
            <a:ext cx="56431" cy="17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2"/>
          <p:cNvSpPr txBox="1"/>
          <p:nvPr>
            <p:ph idx="1" type="body"/>
          </p:nvPr>
        </p:nvSpPr>
        <p:spPr>
          <a:xfrm>
            <a:off x="832075" y="3526681"/>
            <a:ext cx="71931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2" name="Google Shape;32;p12"/>
          <p:cNvSpPr/>
          <p:nvPr/>
        </p:nvSpPr>
        <p:spPr>
          <a:xfrm>
            <a:off x="-12993" y="5041245"/>
            <a:ext cx="12218100" cy="67800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" name="Google Shape;33;p12"/>
          <p:cNvSpPr txBox="1"/>
          <p:nvPr>
            <p:ph idx="2" type="body"/>
          </p:nvPr>
        </p:nvSpPr>
        <p:spPr>
          <a:xfrm>
            <a:off x="831850" y="1911350"/>
            <a:ext cx="70977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id="34" name="Google Shape;3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275" y="5562676"/>
            <a:ext cx="3141510" cy="81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limentos, plato&#10;&#10;Descripción generada con confianza muy alta" id="35" name="Google Shape;3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40742" y="5754753"/>
            <a:ext cx="1670282" cy="3634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Google Shape;36;p12"/>
          <p:cNvGrpSpPr/>
          <p:nvPr/>
        </p:nvGrpSpPr>
        <p:grpSpPr>
          <a:xfrm>
            <a:off x="6298472" y="5292192"/>
            <a:ext cx="5293605" cy="1513141"/>
            <a:chOff x="5663592" y="2910750"/>
            <a:chExt cx="7660789" cy="2189784"/>
          </a:xfrm>
        </p:grpSpPr>
        <p:pic>
          <p:nvPicPr>
            <p:cNvPr id="37" name="Google Shape;37;p1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443879" y="4353000"/>
              <a:ext cx="1064532" cy="3087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Google Shape;38;p1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63592" y="3196188"/>
              <a:ext cx="887110" cy="394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1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476329" y="4188004"/>
              <a:ext cx="638718" cy="6387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12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7144476" y="3151911"/>
              <a:ext cx="887122" cy="4347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12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0854409" y="2910750"/>
              <a:ext cx="965665" cy="9656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Google Shape;42;p12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2437254" y="3224979"/>
              <a:ext cx="887120" cy="3372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Google Shape;43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5663610" y="3914174"/>
              <a:ext cx="1186360" cy="1186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12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278503" y="4367614"/>
              <a:ext cx="1045878" cy="279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p12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9896267" y="3076100"/>
              <a:ext cx="586360" cy="5863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" name="Google Shape;46;p1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41150" y="5985550"/>
            <a:ext cx="819775" cy="81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373825" y="5419200"/>
            <a:ext cx="424275" cy="4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pa universidades + institutos">
  <p:cSld name="Diapositiva de título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1258" y="5077769"/>
            <a:ext cx="12220903" cy="178961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/>
          <p:nvPr/>
        </p:nvSpPr>
        <p:spPr>
          <a:xfrm>
            <a:off x="-12672" y="-1693"/>
            <a:ext cx="12207300" cy="5083200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" name="Google Shape;5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0706" y="2078"/>
            <a:ext cx="4163876" cy="405123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838200" y="365125"/>
            <a:ext cx="72621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  <a:defRPr b="0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9212" y="5091109"/>
            <a:ext cx="56431" cy="17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832075" y="3526681"/>
            <a:ext cx="71931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5" name="Google Shape;55;p13"/>
          <p:cNvSpPr/>
          <p:nvPr/>
        </p:nvSpPr>
        <p:spPr>
          <a:xfrm>
            <a:off x="-12993" y="5041245"/>
            <a:ext cx="12218100" cy="67800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831850" y="1911350"/>
            <a:ext cx="70977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275" y="5562676"/>
            <a:ext cx="3141510" cy="8197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limentos, plato&#10;&#10;Descripción generada con confianza muy alta" id="58" name="Google Shape;58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40742" y="5754753"/>
            <a:ext cx="1670282" cy="363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65541" y="5652213"/>
            <a:ext cx="591267" cy="171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08582" y="5241028"/>
            <a:ext cx="492723" cy="21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24696" y="5560565"/>
            <a:ext cx="354760" cy="354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60231" y="5221214"/>
            <a:ext cx="536352" cy="26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324146" y="5082488"/>
            <a:ext cx="536355" cy="536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438005" y="5257019"/>
            <a:ext cx="492728" cy="18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958521" y="5375138"/>
            <a:ext cx="725615" cy="72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1387906" y="5660329"/>
            <a:ext cx="580913" cy="155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427943" y="5174328"/>
            <a:ext cx="325680" cy="325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659552" y="6582642"/>
            <a:ext cx="468093" cy="14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1174805" y="6054198"/>
            <a:ext cx="298513" cy="29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744338" y="6054186"/>
            <a:ext cx="298511" cy="298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272525" y="6054198"/>
            <a:ext cx="298513" cy="298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695537" y="6582647"/>
            <a:ext cx="558988" cy="143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1758187" y="6054187"/>
            <a:ext cx="298515" cy="29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845346" y="6065771"/>
            <a:ext cx="275344" cy="27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9373595" y="5923960"/>
            <a:ext cx="558988" cy="558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632554" y="5375138"/>
            <a:ext cx="725615" cy="72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333550" y="5158475"/>
            <a:ext cx="388350" cy="3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940550" y="6109805"/>
            <a:ext cx="590861" cy="18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8398109" y="6093805"/>
            <a:ext cx="774289" cy="2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10184533" y="6131955"/>
            <a:ext cx="705429" cy="14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29">
            <a:alphaModFix/>
          </a:blip>
          <a:srcRect b="0" l="0" r="0" t="0"/>
          <a:stretch/>
        </p:blipFill>
        <p:spPr>
          <a:xfrm>
            <a:off x="10784300" y="6571850"/>
            <a:ext cx="558975" cy="15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-27495" y="1125207"/>
            <a:ext cx="12212319" cy="4545511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 b="5827" l="0" r="57" t="-227"/>
          <a:stretch/>
        </p:blipFill>
        <p:spPr>
          <a:xfrm>
            <a:off x="7221283" y="1111560"/>
            <a:ext cx="4970718" cy="4552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2378" y="5734847"/>
            <a:ext cx="12208027" cy="114032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>
            <p:ph type="title"/>
          </p:nvPr>
        </p:nvSpPr>
        <p:spPr>
          <a:xfrm>
            <a:off x="797257" y="2770054"/>
            <a:ext cx="7262078" cy="1319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b="0" i="0" sz="3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4"/>
          <p:cNvSpPr/>
          <p:nvPr/>
        </p:nvSpPr>
        <p:spPr>
          <a:xfrm>
            <a:off x="-23404" y="5670719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-23404" y="1057450"/>
            <a:ext cx="12217987" cy="67793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Imagen que contiene paraguas&#10;&#10;Descripción generada con confianza muy alta"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57360" y="-4410"/>
            <a:ext cx="2865120" cy="68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9286"/>
            <a:ext cx="12228347" cy="23155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reloj&#10;&#10;Descripción generada con confianza muy alta" id="93" name="Google Shape;9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" y="6598818"/>
            <a:ext cx="1412240" cy="17292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/>
          <p:nvPr/>
        </p:nvSpPr>
        <p:spPr>
          <a:xfrm flipH="1" rot="10800000">
            <a:off x="-4360" y="6493038"/>
            <a:ext cx="12191999" cy="44428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6" name="Google Shape;96;p15"/>
          <p:cNvSpPr txBox="1"/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magen que contiene objeto, reloj&#10;&#10;Descripción generada con confianza muy alta" id="97" name="Google Shape;9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52909" y="6640049"/>
            <a:ext cx="914401" cy="11724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833438" y="1037255"/>
            <a:ext cx="10515600" cy="5062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descr="Imagen que contiene señal&#10;&#10;Descripción generada con confianza muy alta" id="99" name="Google Shape;99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370" y="43518"/>
            <a:ext cx="597385" cy="60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Encabezado de sección">
  <p:cSld name="2_Encabezado de secció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Imagen que contiene paraguas&#10;&#10;Descripción generada con confianza muy alta" id="102" name="Google Shape;10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57360" y="-4410"/>
            <a:ext cx="2865120" cy="68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9286"/>
            <a:ext cx="12228347" cy="231550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5" name="Google Shape;105;p16"/>
          <p:cNvSpPr txBox="1"/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833838" y="1037939"/>
            <a:ext cx="10515199" cy="5021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descr="Imagen que contiene señal&#10;&#10;Descripción generada con confianza muy alta" id="107" name="Google Shape;10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370" y="43518"/>
            <a:ext cx="597385" cy="60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ncabezado de sección">
  <p:cSld name="1_Encabezado de secció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Imagen que contiene paraguas&#10;&#10;Descripción generada con confianza muy alta" id="110" name="Google Shape;11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57360" y="-4410"/>
            <a:ext cx="2865120" cy="6895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reloj&#10;&#10;Descripción generada con confianza muy alta"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" y="6598818"/>
            <a:ext cx="1412240" cy="17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/>
          <p:nvPr/>
        </p:nvSpPr>
        <p:spPr>
          <a:xfrm flipH="1" rot="10800000">
            <a:off x="-4360" y="6493038"/>
            <a:ext cx="12191999" cy="44428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4" name="Google Shape;114;p17"/>
          <p:cNvSpPr txBox="1"/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magen que contiene objeto, reloj&#10;&#10;Descripción generada con confianza muy alta" id="115" name="Google Shape;11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52909" y="6640049"/>
            <a:ext cx="914401" cy="11724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833438" y="1036969"/>
            <a:ext cx="10515600" cy="495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descr="Imagen que contiene señal&#10;&#10;Descripción generada con confianza muy alta" id="117" name="Google Shape;11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370" y="43518"/>
            <a:ext cx="597385" cy="60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Encabezado de sección">
  <p:cSld name="3_Encabezado de sección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>
            <a:off x="709684" y="-2265"/>
            <a:ext cx="11484734" cy="682273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Imagen que contiene paraguas&#10;&#10;Descripción generada con confianza muy alta" id="120" name="Google Shape;12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57360" y="-4410"/>
            <a:ext cx="2865120" cy="68954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/>
          <p:nvPr/>
        </p:nvSpPr>
        <p:spPr>
          <a:xfrm>
            <a:off x="-8586" y="673567"/>
            <a:ext cx="12217987" cy="45719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2" name="Google Shape;122;p18"/>
          <p:cNvSpPr txBox="1"/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b="0" i="0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833838" y="1036991"/>
            <a:ext cx="10515199" cy="514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descr="Imagen que contiene señal&#10;&#10;Descripción generada con confianza muy alta" id="124" name="Google Shape;12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70" y="43518"/>
            <a:ext cx="597385" cy="602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-12675" y="-1702"/>
            <a:ext cx="12207300" cy="6858000"/>
          </a:xfrm>
          <a:prstGeom prst="rect">
            <a:avLst/>
          </a:prstGeom>
          <a:solidFill>
            <a:srgbClr val="2C2A7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7" name="Google Shape;127;p19"/>
          <p:cNvSpPr/>
          <p:nvPr/>
        </p:nvSpPr>
        <p:spPr>
          <a:xfrm>
            <a:off x="-23404" y="6790195"/>
            <a:ext cx="12218100" cy="67800"/>
          </a:xfrm>
          <a:prstGeom prst="rect">
            <a:avLst/>
          </a:prstGeom>
          <a:solidFill>
            <a:srgbClr val="EC20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25270" y="2078"/>
            <a:ext cx="5269313" cy="5124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señal&#10;&#10;Descripción generada con confianza muy alta"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0127" y="531099"/>
            <a:ext cx="1726200" cy="173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-23400" y="531100"/>
            <a:ext cx="7059300" cy="63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554450" y="531100"/>
            <a:ext cx="66204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1" lang="es-ES" sz="3600">
                <a:solidFill>
                  <a:srgbClr val="EC2024"/>
                </a:solidFill>
                <a:latin typeface="Roboto Light"/>
                <a:ea typeface="Roboto Light"/>
                <a:cs typeface="Roboto Light"/>
                <a:sym typeface="Roboto Light"/>
              </a:rPr>
              <a:t>Nos vemos el próximo viernes</a:t>
            </a:r>
            <a:endParaRPr i="1" sz="3200" u="none" cap="none" strike="noStrike">
              <a:solidFill>
                <a:srgbClr val="EC202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450" y="1567375"/>
            <a:ext cx="3811848" cy="9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9"/>
          <p:cNvSpPr/>
          <p:nvPr/>
        </p:nvSpPr>
        <p:spPr>
          <a:xfrm>
            <a:off x="4058975" y="6093900"/>
            <a:ext cx="3867900" cy="50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059075" y="6103800"/>
            <a:ext cx="38679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2800">
                <a:solidFill>
                  <a:srgbClr val="2C2A79"/>
                </a:solidFill>
                <a:latin typeface="Roboto Light"/>
                <a:ea typeface="Roboto Light"/>
                <a:cs typeface="Roboto Light"/>
                <a:sym typeface="Roboto Light"/>
              </a:rPr>
              <a:t>#HablemosLACoNGA</a:t>
            </a:r>
            <a:endParaRPr sz="2400" u="none" cap="none" strike="noStrike">
              <a:solidFill>
                <a:srgbClr val="2C2A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5" name="Google Shape;135;p19"/>
          <p:cNvSpPr txBox="1"/>
          <p:nvPr>
            <p:ph idx="1" type="subTitle"/>
          </p:nvPr>
        </p:nvSpPr>
        <p:spPr>
          <a:xfrm>
            <a:off x="751950" y="4200975"/>
            <a:ext cx="10688100" cy="17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Roboto"/>
              <a:buNone/>
              <a:defRPr sz="5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2" type="subTitle"/>
          </p:nvPr>
        </p:nvSpPr>
        <p:spPr>
          <a:xfrm>
            <a:off x="1149450" y="3165999"/>
            <a:ext cx="98931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Roboto"/>
              <a:buNone/>
              <a:defRPr sz="3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3" type="subTitle"/>
          </p:nvPr>
        </p:nvSpPr>
        <p:spPr>
          <a:xfrm>
            <a:off x="1490400" y="3611150"/>
            <a:ext cx="92112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Roboto Light"/>
              <a:buNone/>
              <a:defRPr sz="31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"/>
          <p:cNvSpPr txBox="1"/>
          <p:nvPr>
            <p:ph type="title"/>
          </p:nvPr>
        </p:nvSpPr>
        <p:spPr>
          <a:xfrm>
            <a:off x="838200" y="365125"/>
            <a:ext cx="72621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11" name="Google Shape;211;p1"/>
          <p:cNvSpPr txBox="1"/>
          <p:nvPr>
            <p:ph idx="1" type="body"/>
          </p:nvPr>
        </p:nvSpPr>
        <p:spPr>
          <a:xfrm>
            <a:off x="832075" y="3526681"/>
            <a:ext cx="71931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12" name="Google Shape;212;p1"/>
          <p:cNvSpPr txBox="1"/>
          <p:nvPr>
            <p:ph idx="2" type="body"/>
          </p:nvPr>
        </p:nvSpPr>
        <p:spPr>
          <a:xfrm>
            <a:off x="831850" y="1911350"/>
            <a:ext cx="70977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"/>
          <p:cNvSpPr txBox="1"/>
          <p:nvPr>
            <p:ph type="title"/>
          </p:nvPr>
        </p:nvSpPr>
        <p:spPr>
          <a:xfrm>
            <a:off x="838200" y="365125"/>
            <a:ext cx="72621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218" name="Google Shape;218;p2"/>
          <p:cNvSpPr txBox="1"/>
          <p:nvPr>
            <p:ph idx="1" type="body"/>
          </p:nvPr>
        </p:nvSpPr>
        <p:spPr>
          <a:xfrm>
            <a:off x="832075" y="3526681"/>
            <a:ext cx="71931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19" name="Google Shape;219;p2"/>
          <p:cNvSpPr txBox="1"/>
          <p:nvPr>
            <p:ph idx="2" type="body"/>
          </p:nvPr>
        </p:nvSpPr>
        <p:spPr>
          <a:xfrm>
            <a:off x="831850" y="1911350"/>
            <a:ext cx="70977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"/>
          <p:cNvSpPr txBox="1"/>
          <p:nvPr>
            <p:ph type="title"/>
          </p:nvPr>
        </p:nvSpPr>
        <p:spPr>
          <a:xfrm>
            <a:off x="838200" y="365125"/>
            <a:ext cx="7262100" cy="13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225" name="Google Shape;225;p3"/>
          <p:cNvSpPr txBox="1"/>
          <p:nvPr>
            <p:ph idx="1" type="body"/>
          </p:nvPr>
        </p:nvSpPr>
        <p:spPr>
          <a:xfrm>
            <a:off x="832075" y="3526681"/>
            <a:ext cx="71931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26" name="Google Shape;226;p3"/>
          <p:cNvSpPr txBox="1"/>
          <p:nvPr>
            <p:ph idx="2" type="body"/>
          </p:nvPr>
        </p:nvSpPr>
        <p:spPr>
          <a:xfrm>
            <a:off x="831850" y="1911350"/>
            <a:ext cx="7097700" cy="12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821caed674_0_0"/>
          <p:cNvSpPr txBox="1"/>
          <p:nvPr>
            <p:ph type="title"/>
          </p:nvPr>
        </p:nvSpPr>
        <p:spPr>
          <a:xfrm>
            <a:off x="797257" y="2770054"/>
            <a:ext cx="7262100" cy="132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"/>
          <p:cNvSpPr txBox="1"/>
          <p:nvPr>
            <p:ph type="title"/>
          </p:nvPr>
        </p:nvSpPr>
        <p:spPr>
          <a:xfrm>
            <a:off x="833839" y="78578"/>
            <a:ext cx="105156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37" name="Google Shape;237;p5"/>
          <p:cNvSpPr txBox="1"/>
          <p:nvPr>
            <p:ph idx="1" type="body"/>
          </p:nvPr>
        </p:nvSpPr>
        <p:spPr>
          <a:xfrm>
            <a:off x="833438" y="1037255"/>
            <a:ext cx="10515600" cy="5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"/>
          <p:cNvSpPr txBox="1"/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43" name="Google Shape;243;p6"/>
          <p:cNvSpPr txBox="1"/>
          <p:nvPr>
            <p:ph idx="1" type="body"/>
          </p:nvPr>
        </p:nvSpPr>
        <p:spPr>
          <a:xfrm>
            <a:off x="833838" y="1037939"/>
            <a:ext cx="10515199" cy="5021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7"/>
          <p:cNvSpPr txBox="1"/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49" name="Google Shape;249;p7"/>
          <p:cNvSpPr txBox="1"/>
          <p:nvPr>
            <p:ph idx="1" type="body"/>
          </p:nvPr>
        </p:nvSpPr>
        <p:spPr>
          <a:xfrm>
            <a:off x="833438" y="1036969"/>
            <a:ext cx="10515600" cy="4954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 txBox="1"/>
          <p:nvPr>
            <p:ph type="title"/>
          </p:nvPr>
        </p:nvSpPr>
        <p:spPr>
          <a:xfrm>
            <a:off x="833839" y="78578"/>
            <a:ext cx="10515600" cy="53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55" name="Google Shape;255;p8"/>
          <p:cNvSpPr txBox="1"/>
          <p:nvPr>
            <p:ph idx="1" type="body"/>
          </p:nvPr>
        </p:nvSpPr>
        <p:spPr>
          <a:xfrm>
            <a:off x="833838" y="1036991"/>
            <a:ext cx="10515199" cy="5145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